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58" r:id="rId6"/>
    <p:sldId id="262" r:id="rId7"/>
    <p:sldId id="264" r:id="rId8"/>
    <p:sldId id="263" r:id="rId9"/>
    <p:sldId id="265" r:id="rId10"/>
    <p:sldId id="260" r:id="rId11"/>
  </p:sldIdLst>
  <p:sldSz cx="18288000" cy="10287000"/>
  <p:notesSz cx="6858000" cy="91440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Vollkorn" charset="0"/>
      <p:regular r:id="rId16"/>
    </p:embeddedFont>
    <p:embeddedFont>
      <p:font typeface="Open Sans Extra Bold" charset="0"/>
      <p:regular r:id="rId17"/>
    </p:embeddedFont>
    <p:embeddedFont>
      <p:font typeface="Open Sans Italics" charset="0"/>
      <p:regular r:id="rId18"/>
    </p:embeddedFont>
    <p:embeddedFont>
      <p:font typeface="Vollkorn Italics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-756" y="-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5624184">
            <a:off x="9178216" y="-1204481"/>
            <a:ext cx="9054625" cy="805861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17281">
            <a:off x="7304671" y="971407"/>
            <a:ext cx="1811240" cy="171615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0567437">
            <a:off x="16126494" y="6825098"/>
            <a:ext cx="3789612" cy="362381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608181" y="3864603"/>
            <a:ext cx="5781575" cy="2741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81"/>
              </a:lnSpc>
            </a:pPr>
            <a:r>
              <a:rPr lang="en-US" sz="15986" dirty="0">
                <a:solidFill>
                  <a:srgbClr val="000000"/>
                </a:solidFill>
                <a:latin typeface="Open Sans Extra Bold"/>
              </a:rPr>
              <a:t>K&amp;P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6913985"/>
            <a:ext cx="12211542" cy="5616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Open Sans Italics"/>
              </a:rPr>
              <a:t>Игра</a:t>
            </a:r>
            <a:r>
              <a:rPr lang="en-US" sz="5199" dirty="0">
                <a:solidFill>
                  <a:srgbClr val="000000"/>
                </a:solidFill>
                <a:latin typeface="Open Sans Italics"/>
              </a:rPr>
              <a:t> с </a:t>
            </a:r>
            <a:r>
              <a:rPr lang="en-US" sz="5199" dirty="0" err="1">
                <a:solidFill>
                  <a:srgbClr val="000000"/>
                </a:solidFill>
                <a:latin typeface="Open Sans Italics"/>
              </a:rPr>
              <a:t>логическими</a:t>
            </a:r>
            <a:r>
              <a:rPr lang="en-US" sz="5199" dirty="0">
                <a:solidFill>
                  <a:srgbClr val="000000"/>
                </a:solidFill>
                <a:latin typeface="Open Sans Italics"/>
              </a:rPr>
              <a:t> </a:t>
            </a:r>
            <a:r>
              <a:rPr lang="en-US" sz="5199" dirty="0" err="1">
                <a:solidFill>
                  <a:srgbClr val="000000"/>
                </a:solidFill>
                <a:latin typeface="Open Sans Italics"/>
              </a:rPr>
              <a:t>задачами</a:t>
            </a:r>
            <a:r>
              <a:rPr lang="en-US" sz="5199" dirty="0">
                <a:solidFill>
                  <a:srgbClr val="000000"/>
                </a:solidFill>
                <a:latin typeface="Open Sans Italics"/>
              </a:rPr>
              <a:t>, </a:t>
            </a:r>
            <a:r>
              <a:rPr lang="en-US" sz="5199" dirty="0" err="1">
                <a:solidFill>
                  <a:srgbClr val="000000"/>
                </a:solidFill>
                <a:latin typeface="Open Sans Italics"/>
              </a:rPr>
              <a:t>развивающие</a:t>
            </a:r>
            <a:r>
              <a:rPr lang="en-US" sz="5199" dirty="0">
                <a:solidFill>
                  <a:srgbClr val="000000"/>
                </a:solidFill>
                <a:latin typeface="Open Sans Italics"/>
              </a:rPr>
              <a:t> </a:t>
            </a:r>
            <a:r>
              <a:rPr lang="en-US" sz="5199" dirty="0" err="1" smtClean="0">
                <a:solidFill>
                  <a:srgbClr val="000000"/>
                </a:solidFill>
                <a:latin typeface="Open Sans Italics"/>
              </a:rPr>
              <a:t>мышление</a:t>
            </a:r>
            <a:r>
              <a:rPr lang="ru-RU" sz="5199" dirty="0" smtClean="0">
                <a:solidFill>
                  <a:srgbClr val="000000"/>
                </a:solidFill>
                <a:latin typeface="Open Sans Italics"/>
              </a:rPr>
              <a:t>.</a:t>
            </a:r>
          </a:p>
          <a:p>
            <a:pPr algn="ctr">
              <a:lnSpc>
                <a:spcPts val="7279"/>
              </a:lnSpc>
            </a:pPr>
            <a:r>
              <a:rPr lang="ru-RU" sz="5199" dirty="0" smtClean="0">
                <a:solidFill>
                  <a:srgbClr val="000000"/>
                </a:solidFill>
                <a:latin typeface="Open Sans Italics"/>
              </a:rPr>
              <a:t>Выполнила </a:t>
            </a:r>
            <a:r>
              <a:rPr lang="ru-RU" sz="5199" dirty="0" err="1" smtClean="0">
                <a:solidFill>
                  <a:srgbClr val="000000"/>
                </a:solidFill>
                <a:latin typeface="Open Sans Italics"/>
              </a:rPr>
              <a:t>Гараева</a:t>
            </a:r>
            <a:r>
              <a:rPr lang="ru-RU" sz="5199" dirty="0" smtClean="0">
                <a:solidFill>
                  <a:srgbClr val="000000"/>
                </a:solidFill>
                <a:latin typeface="Open Sans Italics"/>
              </a:rPr>
              <a:t> Ландыш </a:t>
            </a:r>
            <a:endParaRPr lang="ru-RU" sz="5199" dirty="0" smtClean="0">
              <a:solidFill>
                <a:srgbClr val="000000"/>
              </a:solidFill>
              <a:latin typeface="Open Sans Italics"/>
            </a:endParaRPr>
          </a:p>
          <a:p>
            <a:pPr algn="ctr">
              <a:lnSpc>
                <a:spcPts val="7279"/>
              </a:lnSpc>
            </a:pPr>
            <a:endParaRPr lang="ru-RU" sz="5199" dirty="0">
              <a:solidFill>
                <a:srgbClr val="000000"/>
              </a:solidFill>
              <a:latin typeface="Open Sans Italics"/>
            </a:endParaRPr>
          </a:p>
          <a:p>
            <a:pPr algn="ctr">
              <a:lnSpc>
                <a:spcPts val="7279"/>
              </a:lnSpc>
            </a:pPr>
            <a:endParaRPr lang="en-US" sz="5199" dirty="0">
              <a:solidFill>
                <a:srgbClr val="000000"/>
              </a:solidFill>
              <a:latin typeface="Open Sans Italics"/>
            </a:endParaRPr>
          </a:p>
          <a:p>
            <a:pPr algn="ctr">
              <a:lnSpc>
                <a:spcPts val="7279"/>
              </a:lnSpc>
            </a:pPr>
            <a:endParaRPr lang="en-US" sz="5199" dirty="0">
              <a:solidFill>
                <a:srgbClr val="000000"/>
              </a:solidFill>
              <a:latin typeface="Open Sans Itali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46123" y="1355511"/>
            <a:ext cx="7995755" cy="757597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033790">
            <a:off x="-3142758" y="5113384"/>
            <a:ext cx="7336933" cy="652987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2955621" y="-916530"/>
            <a:ext cx="4068454" cy="3890459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47366">
            <a:off x="17494525" y="9179016"/>
            <a:ext cx="4068454" cy="389045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5078462" y="866775"/>
            <a:ext cx="8131076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Заключение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62184" y="2821518"/>
            <a:ext cx="10497306" cy="6771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6"/>
              </a:lnSpc>
            </a:pPr>
            <a:r>
              <a:rPr lang="ru-RU" sz="4319" dirty="0" smtClean="0">
                <a:solidFill>
                  <a:srgbClr val="FFFFFF"/>
                </a:solidFill>
                <a:latin typeface="Vollkorn Italics"/>
              </a:rPr>
              <a:t>По результатам тестирования игры, в некоторых уровнях, </a:t>
            </a:r>
            <a:r>
              <a:rPr lang="en-US" sz="4319" dirty="0" smtClean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319" dirty="0">
                <a:solidFill>
                  <a:srgbClr val="FFFFFF"/>
                </a:solidFill>
                <a:latin typeface="Vollkorn Italics"/>
              </a:rPr>
              <a:t>многим может казаться, что в них отсутствует логика</a:t>
            </a:r>
            <a:r>
              <a:rPr lang="en-US" sz="4319" dirty="0" smtClean="0">
                <a:solidFill>
                  <a:srgbClr val="FFFFFF"/>
                </a:solidFill>
                <a:latin typeface="Vollkorn Italics"/>
              </a:rPr>
              <a:t>,</a:t>
            </a:r>
            <a:r>
              <a:rPr lang="ru-RU" sz="4319" dirty="0" smtClean="0">
                <a:solidFill>
                  <a:srgbClr val="FFFFFF"/>
                </a:solidFill>
                <a:latin typeface="Vollkorn Italics"/>
              </a:rPr>
              <a:t> и поэтому были созданы подсказки  для некоторых уровней. Они появляются тогда, когда игрок выбирает неправильный ответ</a:t>
            </a:r>
            <a:r>
              <a:rPr lang="ru-RU" sz="4319" dirty="0" smtClean="0">
                <a:solidFill>
                  <a:srgbClr val="FFFFFF"/>
                </a:solidFill>
                <a:latin typeface="Vollkorn Italics"/>
              </a:rPr>
              <a:t>.  В  планах сделать </a:t>
            </a:r>
            <a:r>
              <a:rPr lang="en-US" sz="4319" dirty="0" smtClean="0">
                <a:solidFill>
                  <a:srgbClr val="FFFFFF"/>
                </a:solidFill>
                <a:latin typeface="Vollkorn Italics"/>
              </a:rPr>
              <a:t>другой </a:t>
            </a:r>
            <a:r>
              <a:rPr lang="en-US" sz="4319" dirty="0" smtClean="0">
                <a:solidFill>
                  <a:srgbClr val="FFFFFF"/>
                </a:solidFill>
                <a:latin typeface="Vollkorn Italics"/>
              </a:rPr>
              <a:t>в</a:t>
            </a:r>
            <a:r>
              <a:rPr lang="ru-RU" sz="4319" dirty="0" smtClean="0">
                <a:solidFill>
                  <a:srgbClr val="FFFFFF"/>
                </a:solidFill>
                <a:latin typeface="Vollkorn Italics"/>
              </a:rPr>
              <a:t>ид уровней, а именно , чтобы пользователь </a:t>
            </a:r>
            <a:r>
              <a:rPr lang="ru-RU" sz="4319" dirty="0" smtClean="0">
                <a:solidFill>
                  <a:srgbClr val="FFFFFF"/>
                </a:solidFill>
                <a:latin typeface="Vollkorn Italics"/>
              </a:rPr>
              <a:t> сам </a:t>
            </a:r>
            <a:r>
              <a:rPr lang="ru-RU" sz="4319" dirty="0" smtClean="0">
                <a:solidFill>
                  <a:srgbClr val="FFFFFF"/>
                </a:solidFill>
                <a:latin typeface="Vollkorn Italics"/>
              </a:rPr>
              <a:t>вводил ответ на загадку.</a:t>
            </a:r>
            <a:endParaRPr lang="en-US" sz="4319" dirty="0">
              <a:solidFill>
                <a:srgbClr val="FFFFFF"/>
              </a:solidFill>
              <a:latin typeface="Vollkorn Italics"/>
            </a:endParaRPr>
          </a:p>
          <a:p>
            <a:pPr algn="ctr">
              <a:lnSpc>
                <a:spcPts val="4781"/>
              </a:lnSpc>
            </a:pPr>
            <a:endParaRPr lang="en-US" sz="4319" dirty="0">
              <a:solidFill>
                <a:srgbClr val="FFFFFF"/>
              </a:solidFill>
              <a:latin typeface="Vollkorn Itali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379" b="1161"/>
          <a:stretch>
            <a:fillRect/>
          </a:stretch>
        </p:blipFill>
        <p:spPr>
          <a:xfrm rot="1298824">
            <a:off x="12555249" y="4939834"/>
            <a:ext cx="6575294" cy="72687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8597713" y="7771526"/>
            <a:ext cx="1844500" cy="17476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378125">
            <a:off x="12070219" y="-1362141"/>
            <a:ext cx="4943405" cy="572319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47781" y="350515"/>
            <a:ext cx="6371332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Введение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35236" y="2368198"/>
            <a:ext cx="10284464" cy="5931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7"/>
              </a:lnSpc>
            </a:pPr>
            <a:r>
              <a:rPr lang="en-US" sz="4183" dirty="0" err="1">
                <a:solidFill>
                  <a:srgbClr val="FFFFFF"/>
                </a:solidFill>
                <a:latin typeface="Vollkorn"/>
              </a:rPr>
              <a:t>Идея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приложения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заключалась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в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решение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задач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,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которые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могут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сильно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напрячь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мышление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.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Есть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задачи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и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на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логику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и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на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знание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истории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,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которая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говорится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в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начале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игры.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Также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в игре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нужна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хорошая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внимательность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и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вникание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в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задачи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 и </a:t>
            </a:r>
            <a:r>
              <a:rPr lang="en-US" sz="4183" dirty="0" err="1">
                <a:solidFill>
                  <a:srgbClr val="FFFFFF"/>
                </a:solidFill>
                <a:latin typeface="Vollkorn"/>
              </a:rPr>
              <a:t>историю</a:t>
            </a:r>
            <a:r>
              <a:rPr lang="en-US" sz="4183" dirty="0">
                <a:solidFill>
                  <a:srgbClr val="FFFFFF"/>
                </a:solidFill>
                <a:latin typeface="Vollkorn"/>
              </a:rPr>
              <a:t>.</a:t>
            </a:r>
          </a:p>
          <a:p>
            <a:pPr algn="ctr">
              <a:lnSpc>
                <a:spcPts val="5997"/>
              </a:lnSpc>
            </a:pPr>
            <a:endParaRPr lang="en-US" sz="4183" dirty="0">
              <a:solidFill>
                <a:srgbClr val="FFFFFF"/>
              </a:solidFill>
              <a:latin typeface="Vollkor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379" b="1161"/>
          <a:stretch>
            <a:fillRect/>
          </a:stretch>
        </p:blipFill>
        <p:spPr>
          <a:xfrm rot="1298824">
            <a:off x="12555249" y="4939834"/>
            <a:ext cx="6575294" cy="72687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8597713" y="7771526"/>
            <a:ext cx="1844500" cy="17476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378125">
            <a:off x="12070219" y="-1362141"/>
            <a:ext cx="4943405" cy="572319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847781" y="350515"/>
            <a:ext cx="6371332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ru-RU" sz="8000" b="1" dirty="0" smtClean="0">
                <a:solidFill>
                  <a:srgbClr val="FFFFFF"/>
                </a:solidFill>
                <a:latin typeface="Open Sans Extra Bold" panose="020B0604020202020204" charset="0"/>
                <a:ea typeface="Open Sans Extra Bold" panose="020B0604020202020204" charset="0"/>
                <a:cs typeface="Open Sans Extra Bold" panose="020B0604020202020204" charset="0"/>
              </a:rPr>
              <a:t>Цели </a:t>
            </a:r>
            <a:r>
              <a:rPr lang="en-US" sz="9000" dirty="0" smtClean="0">
                <a:solidFill>
                  <a:srgbClr val="FFFFFF"/>
                </a:solidFill>
                <a:latin typeface="Open Sans Extra Bold"/>
              </a:rPr>
              <a:t> </a:t>
            </a:r>
            <a:endParaRPr lang="en-US" sz="9000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535236" y="2368198"/>
            <a:ext cx="10284464" cy="3039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7"/>
              </a:lnSpc>
            </a:pPr>
            <a:r>
              <a:rPr lang="ru-RU" sz="4183" dirty="0" smtClean="0">
                <a:solidFill>
                  <a:srgbClr val="FFFFFF"/>
                </a:solidFill>
                <a:latin typeface="Vollkorn"/>
              </a:rPr>
              <a:t>Создать приложение с загадками и задачами, которое работает без подключения к Интернету</a:t>
            </a:r>
            <a:endParaRPr lang="en-US" sz="4183" dirty="0">
              <a:solidFill>
                <a:srgbClr val="FFFFFF"/>
              </a:solidFill>
              <a:latin typeface="Vollkorn"/>
            </a:endParaRPr>
          </a:p>
          <a:p>
            <a:pPr algn="ctr">
              <a:lnSpc>
                <a:spcPts val="5997"/>
              </a:lnSpc>
            </a:pPr>
            <a:endParaRPr lang="en-US" sz="4183" dirty="0">
              <a:solidFill>
                <a:srgbClr val="FFFFFF"/>
              </a:solidFill>
              <a:latin typeface="Vollkorn"/>
            </a:endParaRPr>
          </a:p>
        </p:txBody>
      </p:sp>
    </p:spTree>
    <p:extLst>
      <p:ext uri="{BB962C8B-B14F-4D97-AF65-F5344CB8AC3E}">
        <p14:creationId xmlns:p14="http://schemas.microsoft.com/office/powerpoint/2010/main" val="206588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13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4494633">
            <a:off x="737717" y="7024205"/>
            <a:ext cx="2605188" cy="246841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213644" y="-550315"/>
            <a:ext cx="5225712" cy="465088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313119">
            <a:off x="3291026" y="3087831"/>
            <a:ext cx="5693252" cy="544417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480937" y="857250"/>
            <a:ext cx="6337736" cy="1515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44"/>
              </a:lnSpc>
            </a:pPr>
            <a:r>
              <a:rPr lang="en-US" sz="8817" dirty="0" err="1">
                <a:solidFill>
                  <a:srgbClr val="FFFFFF"/>
                </a:solidFill>
                <a:latin typeface="Open Sans Extra Bold"/>
              </a:rPr>
              <a:t>Структура</a:t>
            </a:r>
            <a:endParaRPr lang="en-US" sz="8817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040310" y="2826142"/>
            <a:ext cx="15218990" cy="4946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44"/>
              </a:lnSpc>
            </a:pP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Приложение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состоит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из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истории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, </a:t>
            </a:r>
          </a:p>
          <a:p>
            <a:pPr algn="ctr">
              <a:lnSpc>
                <a:spcPts val="6844"/>
              </a:lnSpc>
            </a:pP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уровней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с  2-3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кнопками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на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выбор</a:t>
            </a:r>
            <a:endParaRPr lang="en-US" sz="4888" dirty="0">
              <a:solidFill>
                <a:srgbClr val="FFFFFF"/>
              </a:solidFill>
              <a:latin typeface="Vollkorn Italics"/>
            </a:endParaRPr>
          </a:p>
          <a:p>
            <a:pPr algn="ctr">
              <a:lnSpc>
                <a:spcPts val="6844"/>
              </a:lnSpc>
            </a:pPr>
            <a:r>
              <a:rPr lang="en-US" sz="4888" dirty="0">
                <a:solidFill>
                  <a:srgbClr val="FFFFFF"/>
                </a:solidFill>
                <a:latin typeface="Vollkorn Italics"/>
              </a:rPr>
              <a:t> и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небольшой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сюрприз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в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конце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. </a:t>
            </a:r>
          </a:p>
          <a:p>
            <a:pPr algn="ctr">
              <a:lnSpc>
                <a:spcPts val="6844"/>
              </a:lnSpc>
            </a:pP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Также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есть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список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уровней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и можно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перейти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на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любой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</a:t>
            </a:r>
            <a:r>
              <a:rPr lang="en-US" sz="4888" dirty="0" err="1">
                <a:solidFill>
                  <a:srgbClr val="FFFFFF"/>
                </a:solidFill>
                <a:latin typeface="Vollkorn Italics"/>
              </a:rPr>
              <a:t>из</a:t>
            </a:r>
            <a:r>
              <a:rPr lang="en-US" sz="4888" dirty="0">
                <a:solidFill>
                  <a:srgbClr val="FFFFFF"/>
                </a:solidFill>
                <a:latin typeface="Vollkorn Italics"/>
              </a:rPr>
              <a:t> них</a:t>
            </a:r>
          </a:p>
          <a:p>
            <a:pPr algn="ctr">
              <a:lnSpc>
                <a:spcPts val="5179"/>
              </a:lnSpc>
            </a:pPr>
            <a:endParaRPr lang="en-US" sz="4888" dirty="0">
              <a:solidFill>
                <a:srgbClr val="FFFFFF"/>
              </a:solidFill>
              <a:latin typeface="Vollkorn Itali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0170" b="10170"/>
          <a:stretch>
            <a:fillRect/>
          </a:stretch>
        </p:blipFill>
        <p:spPr>
          <a:xfrm rot="-1199663">
            <a:off x="2548997" y="-3377643"/>
            <a:ext cx="12686691" cy="966389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14635296" y="2779072"/>
            <a:ext cx="2207918" cy="20920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394911">
            <a:off x="14495829" y="6261495"/>
            <a:ext cx="5163362" cy="489228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310" y="1821263"/>
            <a:ext cx="3337010" cy="7048472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110" y="1821263"/>
            <a:ext cx="3337010" cy="7048472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2802806" y="771123"/>
            <a:ext cx="12682389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 err="1">
                <a:solidFill>
                  <a:srgbClr val="FFFFFF"/>
                </a:solidFill>
                <a:latin typeface="Open Sans Extra Bold"/>
              </a:rPr>
              <a:t>Демонстрация</a:t>
            </a:r>
            <a:r>
              <a:rPr lang="en-US" sz="9000" dirty="0">
                <a:solidFill>
                  <a:srgbClr val="FFFFFF"/>
                </a:solidFill>
                <a:latin typeface="Open Sans Extra Bold"/>
              </a:rPr>
              <a:t> игры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0170" b="10170"/>
          <a:stretch>
            <a:fillRect/>
          </a:stretch>
        </p:blipFill>
        <p:spPr>
          <a:xfrm rot="-1199663">
            <a:off x="2548997" y="-3377643"/>
            <a:ext cx="12686691" cy="966389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14635296" y="2779072"/>
            <a:ext cx="2207918" cy="20920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394911">
            <a:off x="14495829" y="6261495"/>
            <a:ext cx="5163362" cy="4892285"/>
          </a:xfrm>
          <a:prstGeom prst="rect">
            <a:avLst/>
          </a:prstGeom>
        </p:spPr>
      </p:pic>
      <p:pic>
        <p:nvPicPr>
          <p:cNvPr id="1026" name="Picture 2" descr="C:\Users\User\Downloads\WhatsApp Image 2022-06-02 at 23.26.53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157" y="-266701"/>
            <a:ext cx="5772150" cy="1033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User\Downloads\WhatsApp Image 2022-06-02 at 23.26.54.jpe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7800" y="-249383"/>
            <a:ext cx="5772150" cy="1033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610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0170" b="10170"/>
          <a:stretch>
            <a:fillRect/>
          </a:stretch>
        </p:blipFill>
        <p:spPr>
          <a:xfrm rot="-1199663">
            <a:off x="2548997" y="-3377643"/>
            <a:ext cx="12686691" cy="966389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14635296" y="2779072"/>
            <a:ext cx="2207918" cy="20920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394911">
            <a:off x="14495829" y="6261495"/>
            <a:ext cx="5163362" cy="489228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19100"/>
            <a:ext cx="7620000" cy="98679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419100"/>
            <a:ext cx="5715000" cy="98679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9342" y="419100"/>
            <a:ext cx="5824257" cy="986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52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0170" b="10170"/>
          <a:stretch>
            <a:fillRect/>
          </a:stretch>
        </p:blipFill>
        <p:spPr>
          <a:xfrm rot="-1199663">
            <a:off x="2548997" y="-3377643"/>
            <a:ext cx="12686691" cy="966389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2715964">
            <a:off x="14635296" y="2779072"/>
            <a:ext cx="2207918" cy="20920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394911">
            <a:off x="14495829" y="6261495"/>
            <a:ext cx="5163362" cy="489228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571500"/>
            <a:ext cx="17297400" cy="883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647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rcRect t="10170" b="10170"/>
          <a:stretch>
            <a:fillRect/>
          </a:stretch>
        </p:blipFill>
        <p:spPr>
          <a:xfrm rot="-1199663">
            <a:off x="2548997" y="-3377643"/>
            <a:ext cx="12686691" cy="966389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2715964">
            <a:off x="14635296" y="2779072"/>
            <a:ext cx="2207918" cy="209200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394911">
            <a:off x="14495829" y="6261495"/>
            <a:ext cx="5163362" cy="4892285"/>
          </a:xfrm>
          <a:prstGeom prst="rect">
            <a:avLst/>
          </a:prstGeom>
        </p:spPr>
      </p:pic>
      <p:pic>
        <p:nvPicPr>
          <p:cNvPr id="5" name="video5244807306444544045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10200" y="190501"/>
            <a:ext cx="5562600" cy="9426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04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159</Words>
  <Application>Microsoft Office PowerPoint</Application>
  <PresentationFormat>Произвольный</PresentationFormat>
  <Paragraphs>16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Calibri</vt:lpstr>
      <vt:lpstr>Vollkorn</vt:lpstr>
      <vt:lpstr>Open Sans Extra Bold</vt:lpstr>
      <vt:lpstr>Open Sans Italics</vt:lpstr>
      <vt:lpstr>Vollkorn Italics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Фиолетовый и Черный Простая Технология Основная Мысль Мысль Презентация</dc:title>
  <dc:creator>User</dc:creator>
  <cp:lastModifiedBy>User</cp:lastModifiedBy>
  <cp:revision>11</cp:revision>
  <dcterms:created xsi:type="dcterms:W3CDTF">2006-08-16T00:00:00Z</dcterms:created>
  <dcterms:modified xsi:type="dcterms:W3CDTF">2022-06-02T20:38:52Z</dcterms:modified>
  <dc:identifier>DAFCRX04t_Q</dc:identifier>
</cp:coreProperties>
</file>

<file path=docProps/thumbnail.jpeg>
</file>